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Relationship Id="rId24" Type="http://schemas.openxmlformats.org/officeDocument/2006/relationships/image" Target="../media/image152.png"/><Relationship Id="rId25" Type="http://schemas.openxmlformats.org/officeDocument/2006/relationships/image" Target="../media/image153.png"/><Relationship Id="rId26" Type="http://schemas.openxmlformats.org/officeDocument/2006/relationships/image" Target="../media/image154.png"/><Relationship Id="rId27" Type="http://schemas.openxmlformats.org/officeDocument/2006/relationships/image" Target="../media/image155.png"/><Relationship Id="rId28" Type="http://schemas.openxmlformats.org/officeDocument/2006/relationships/image" Target="../media/image156.png"/><Relationship Id="rId29" Type="http://schemas.openxmlformats.org/officeDocument/2006/relationships/image" Target="../media/image157.png"/><Relationship Id="rId30" Type="http://schemas.openxmlformats.org/officeDocument/2006/relationships/image" Target="../media/image158.png"/><Relationship Id="rId31" Type="http://schemas.openxmlformats.org/officeDocument/2006/relationships/image" Target="../media/image159.png"/><Relationship Id="rId32" Type="http://schemas.openxmlformats.org/officeDocument/2006/relationships/image" Target="../media/image160.png"/><Relationship Id="rId33" Type="http://schemas.openxmlformats.org/officeDocument/2006/relationships/image" Target="../media/image161.png"/><Relationship Id="rId34" Type="http://schemas.openxmlformats.org/officeDocument/2006/relationships/image" Target="../media/image162.png"/><Relationship Id="rId35" Type="http://schemas.openxmlformats.org/officeDocument/2006/relationships/image" Target="../media/image163.png"/><Relationship Id="rId36" Type="http://schemas.openxmlformats.org/officeDocument/2006/relationships/image" Target="../media/image164.png"/><Relationship Id="rId37" Type="http://schemas.openxmlformats.org/officeDocument/2006/relationships/image" Target="../media/image165.png"/><Relationship Id="rId38" Type="http://schemas.openxmlformats.org/officeDocument/2006/relationships/image" Target="../media/image166.png"/><Relationship Id="rId39" Type="http://schemas.openxmlformats.org/officeDocument/2006/relationships/image" Target="../media/image167.png"/><Relationship Id="rId40" Type="http://schemas.openxmlformats.org/officeDocument/2006/relationships/image" Target="../media/image16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26" Type="http://schemas.openxmlformats.org/officeDocument/2006/relationships/image" Target="../media/image92.png"/><Relationship Id="rId27" Type="http://schemas.openxmlformats.org/officeDocument/2006/relationships/image" Target="../media/image93.png"/><Relationship Id="rId28" Type="http://schemas.openxmlformats.org/officeDocument/2006/relationships/image" Target="../media/image94.png"/><Relationship Id="rId29" Type="http://schemas.openxmlformats.org/officeDocument/2006/relationships/image" Target="../media/image95.png"/><Relationship Id="rId30" Type="http://schemas.openxmlformats.org/officeDocument/2006/relationships/image" Target="../media/image96.png"/><Relationship Id="rId31" Type="http://schemas.openxmlformats.org/officeDocument/2006/relationships/image" Target="../media/image97.png"/><Relationship Id="rId32" Type="http://schemas.openxmlformats.org/officeDocument/2006/relationships/image" Target="../media/image98.png"/><Relationship Id="rId33" Type="http://schemas.openxmlformats.org/officeDocument/2006/relationships/image" Target="../media/image99.png"/><Relationship Id="rId34" Type="http://schemas.openxmlformats.org/officeDocument/2006/relationships/image" Target="../media/image100.png"/><Relationship Id="rId35" Type="http://schemas.openxmlformats.org/officeDocument/2006/relationships/image" Target="../media/image101.png"/><Relationship Id="rId36" Type="http://schemas.openxmlformats.org/officeDocument/2006/relationships/image" Target="../media/image102.png"/><Relationship Id="rId37" Type="http://schemas.openxmlformats.org/officeDocument/2006/relationships/image" Target="../media/image103.png"/><Relationship Id="rId38" Type="http://schemas.openxmlformats.org/officeDocument/2006/relationships/image" Target="../media/image104.png"/><Relationship Id="rId39" Type="http://schemas.openxmlformats.org/officeDocument/2006/relationships/image" Target="../media/image105.png"/><Relationship Id="rId40" Type="http://schemas.openxmlformats.org/officeDocument/2006/relationships/image" Target="../media/image106.png"/><Relationship Id="rId41" Type="http://schemas.openxmlformats.org/officeDocument/2006/relationships/image" Target="../media/image107.png"/><Relationship Id="rId42" Type="http://schemas.openxmlformats.org/officeDocument/2006/relationships/image" Target="../media/image108.png"/><Relationship Id="rId43" Type="http://schemas.openxmlformats.org/officeDocument/2006/relationships/image" Target="../media/image109.png"/><Relationship Id="rId44" Type="http://schemas.openxmlformats.org/officeDocument/2006/relationships/image" Target="../media/image110.png"/><Relationship Id="rId45" Type="http://schemas.openxmlformats.org/officeDocument/2006/relationships/image" Target="../media/image111.png"/><Relationship Id="rId46" Type="http://schemas.openxmlformats.org/officeDocument/2006/relationships/image" Target="../media/image112.png"/><Relationship Id="rId47" Type="http://schemas.openxmlformats.org/officeDocument/2006/relationships/image" Target="../media/image113.png"/><Relationship Id="rId48" Type="http://schemas.openxmlformats.org/officeDocument/2006/relationships/image" Target="../media/image114.png"/><Relationship Id="rId49" Type="http://schemas.openxmlformats.org/officeDocument/2006/relationships/image" Target="../media/image115.png"/><Relationship Id="rId50" Type="http://schemas.openxmlformats.org/officeDocument/2006/relationships/image" Target="../media/image1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2947" y="439533"/>
            <a:ext cx="17222282" cy="9516622"/>
            <a:chOff x="642947" y="439533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47" y="439533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6995" y="6622214"/>
            <a:ext cx="12242085" cy="29084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84544" y="3012744"/>
            <a:ext cx="8499377" cy="27669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1716" y="5825160"/>
            <a:ext cx="5629166" cy="642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5112" y="6644020"/>
            <a:ext cx="693261" cy="493714"/>
            <a:chOff x="1675112" y="6644020"/>
            <a:chExt cx="69326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5112" y="6644020"/>
              <a:ext cx="69326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9048" y="2308184"/>
            <a:ext cx="5846181" cy="1314286"/>
            <a:chOff x="419048" y="2308184"/>
            <a:chExt cx="5846181" cy="13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048" y="2308184"/>
              <a:ext cx="5846181" cy="13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568" y="2449088"/>
            <a:ext cx="5054905" cy="10751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365" y="4705325"/>
            <a:ext cx="1546462" cy="589436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7870" y="3192527"/>
            <a:ext cx="5000283" cy="34865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2152" y="4244400"/>
            <a:ext cx="6508202" cy="13497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5678347"/>
            <a:ext cx="20683601" cy="4810782"/>
            <a:chOff x="-1198943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5678347"/>
              <a:ext cx="20683601" cy="4810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02102" y="-2807575"/>
            <a:ext cx="23505585" cy="14816310"/>
            <a:chOff x="-4702102" y="-2807575"/>
            <a:chExt cx="23505585" cy="148163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5621074" y="3156326"/>
              <a:ext cx="12508242" cy="580440"/>
              <a:chOff x="-5621074" y="3156326"/>
              <a:chExt cx="12508242" cy="58044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-5621074" y="3156326"/>
                <a:ext cx="12508242" cy="5804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702102" y="1016374"/>
              <a:ext cx="23505585" cy="580440"/>
              <a:chOff x="-4702102" y="1016374"/>
              <a:chExt cx="23505585" cy="58044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-4702102" y="1016374"/>
                <a:ext cx="23505585" cy="5804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7759" y="9410447"/>
              <a:ext cx="18270573" cy="580440"/>
              <a:chOff x="-387759" y="9410447"/>
              <a:chExt cx="18270573" cy="58044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387759" y="9410447"/>
                <a:ext cx="18270573" cy="5804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449852" y="6363930"/>
              <a:ext cx="10709170" cy="580440"/>
              <a:chOff x="12449852" y="6363930"/>
              <a:chExt cx="10709170" cy="5804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2449852" y="6363930"/>
                <a:ext cx="10709170" cy="580440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4391" y="-19629"/>
            <a:ext cx="6591745" cy="13497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2277" y="1409685"/>
            <a:ext cx="17009243" cy="8119788"/>
            <a:chOff x="722277" y="1409685"/>
            <a:chExt cx="17009243" cy="81197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277" y="1409685"/>
              <a:ext cx="17009243" cy="8119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365" y="4705325"/>
            <a:ext cx="1546462" cy="589436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7870" y="3192527"/>
            <a:ext cx="4925349" cy="34865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2152" y="4244400"/>
            <a:ext cx="6636383" cy="13592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4501" y="191512"/>
            <a:ext cx="18578342" cy="9921991"/>
            <a:chOff x="-704501" y="191512"/>
            <a:chExt cx="18578342" cy="99219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04501" y="191512"/>
              <a:ext cx="18578342" cy="99219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611" y="986196"/>
            <a:ext cx="5127701" cy="1141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3448" y="2066319"/>
            <a:ext cx="14462444" cy="7475649"/>
            <a:chOff x="1353448" y="2066319"/>
            <a:chExt cx="14462444" cy="74756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53448" y="2066319"/>
              <a:ext cx="4028531" cy="846345"/>
              <a:chOff x="1353448" y="2066319"/>
              <a:chExt cx="4028531" cy="84634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17716" y="2066319"/>
                <a:ext cx="3964262" cy="846345"/>
                <a:chOff x="1417716" y="2066319"/>
                <a:chExt cx="3964262" cy="84634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17716" y="2066319"/>
                  <a:ext cx="3964262" cy="846345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95239" y="2156827"/>
                <a:ext cx="3567645" cy="7544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251119" y="3613947"/>
              <a:ext cx="1125626" cy="116594"/>
              <a:chOff x="3251119" y="3613947"/>
              <a:chExt cx="1125626" cy="11659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251119" y="3613947"/>
                <a:ext cx="1125626" cy="116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48252" y="4223180"/>
              <a:ext cx="2922329" cy="116594"/>
              <a:chOff x="1848252" y="4223180"/>
              <a:chExt cx="2922329" cy="11659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1848252" y="4223180"/>
                <a:ext cx="2922329" cy="11659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358674" y="3288354"/>
              <a:ext cx="3706625" cy="771918"/>
              <a:chOff x="4358674" y="3288354"/>
              <a:chExt cx="3706625" cy="77191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358674" y="3288354"/>
                <a:ext cx="3706625" cy="771918"/>
                <a:chOff x="4358674" y="3288354"/>
                <a:chExt cx="3706625" cy="77191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358674" y="3288354"/>
                  <a:ext cx="3706625" cy="771918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442625" y="3334795"/>
                <a:ext cx="3072333" cy="638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370556" y="5219069"/>
              <a:ext cx="3277509" cy="737799"/>
              <a:chOff x="4370556" y="5219069"/>
              <a:chExt cx="3277509" cy="73779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4370556" y="5219069"/>
                <a:ext cx="3277509" cy="737799"/>
                <a:chOff x="4370556" y="5219069"/>
                <a:chExt cx="3277509" cy="73779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370556" y="5219069"/>
                  <a:ext cx="3277509" cy="737799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323909" y="5297974"/>
                <a:ext cx="2803554" cy="6427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251119" y="5525648"/>
              <a:ext cx="1125626" cy="116594"/>
              <a:chOff x="3251119" y="5525648"/>
              <a:chExt cx="1125626" cy="11659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251119" y="5525648"/>
                <a:ext cx="1125626" cy="11659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51072" y="3599665"/>
              <a:ext cx="1125626" cy="116594"/>
              <a:chOff x="7851072" y="3599665"/>
              <a:chExt cx="1125626" cy="11659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851072" y="3599665"/>
                <a:ext cx="1125626" cy="11659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768597" y="3267883"/>
              <a:ext cx="2685833" cy="791102"/>
              <a:chOff x="8768597" y="3267883"/>
              <a:chExt cx="2685833" cy="791102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8907606" y="3267883"/>
                <a:ext cx="2546823" cy="791102"/>
                <a:chOff x="8907606" y="3267883"/>
                <a:chExt cx="2546823" cy="791102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8907606" y="3267883"/>
                  <a:ext cx="2546823" cy="791102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721485" y="3381610"/>
                <a:ext cx="2402999" cy="6134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473922" y="5469473"/>
              <a:ext cx="2172149" cy="104828"/>
              <a:chOff x="7473922" y="5469473"/>
              <a:chExt cx="2172149" cy="10482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473922" y="5469473"/>
                <a:ext cx="2172149" cy="10482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123878" y="6997901"/>
              <a:ext cx="2936459" cy="116594"/>
              <a:chOff x="6123878" y="6997901"/>
              <a:chExt cx="2936459" cy="11659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6123878" y="6997901"/>
                <a:ext cx="2936459" cy="11659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516768" y="8143159"/>
              <a:ext cx="1125626" cy="116594"/>
              <a:chOff x="7516768" y="8143159"/>
              <a:chExt cx="1125626" cy="11659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516768" y="8143159"/>
                <a:ext cx="1125626" cy="1165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428166" y="7777341"/>
              <a:ext cx="2685832" cy="791102"/>
              <a:chOff x="8428166" y="7777341"/>
              <a:chExt cx="2685832" cy="791102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8567175" y="7777341"/>
                <a:ext cx="2546823" cy="791102"/>
                <a:chOff x="8567175" y="7777341"/>
                <a:chExt cx="2546823" cy="791102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8567175" y="7777341"/>
                  <a:ext cx="2546823" cy="791102"/>
                </a:xfrm>
                <a:prstGeom prst="rect">
                  <a:avLst/>
                </a:prstGeom>
              </p:spPr>
            </p:pic>
          </p:grpSp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381054" y="7891071"/>
                <a:ext cx="2562999" cy="61340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495504" y="5073923"/>
              <a:ext cx="3057776" cy="791102"/>
              <a:chOff x="9495504" y="5073923"/>
              <a:chExt cx="3057776" cy="79110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495504" y="5073923"/>
                <a:ext cx="3057776" cy="791102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02453" y="5198022"/>
              <a:ext cx="2966866" cy="613409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196236" y="5365552"/>
              <a:ext cx="1125626" cy="116594"/>
              <a:chOff x="12196236" y="5365552"/>
              <a:chExt cx="1125626" cy="11659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196236" y="5365552"/>
                <a:ext cx="1125626" cy="11659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905898" y="8143159"/>
              <a:ext cx="1125626" cy="116594"/>
              <a:chOff x="10905898" y="8143159"/>
              <a:chExt cx="1125626" cy="11659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905898" y="8143159"/>
                <a:ext cx="1125626" cy="11659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121916" y="4013185"/>
              <a:ext cx="2693976" cy="2609955"/>
              <a:chOff x="13121916" y="4013185"/>
              <a:chExt cx="2693976" cy="2609955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3121916" y="4013185"/>
                <a:ext cx="2685835" cy="791102"/>
                <a:chOff x="13121916" y="4013185"/>
                <a:chExt cx="2685835" cy="791102"/>
              </a:xfrm>
            </p:grpSpPr>
            <p:grpSp>
              <p:nvGrpSpPr>
                <p:cNvPr id="1025" name="그룹 1025"/>
                <p:cNvGrpSpPr/>
                <p:nvPr/>
              </p:nvGrpSpPr>
              <p:grpSpPr>
                <a:xfrm>
                  <a:off x="13260928" y="4013185"/>
                  <a:ext cx="2546823" cy="791102"/>
                  <a:chOff x="13260928" y="4013185"/>
                  <a:chExt cx="2546823" cy="791102"/>
                </a:xfrm>
              </p:grpSpPr>
              <p:pic>
                <p:nvPicPr>
                  <p:cNvPr id="71" name="Object 70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13260928" y="4013185"/>
                    <a:ext cx="2546823" cy="7911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3074804" y="4126914"/>
                  <a:ext cx="2170456" cy="537218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3130083" y="4619139"/>
                <a:ext cx="2685809" cy="791102"/>
                <a:chOff x="13130083" y="4619139"/>
                <a:chExt cx="2685809" cy="791102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13269069" y="4619139"/>
                  <a:ext cx="2546823" cy="791102"/>
                  <a:chOff x="13269069" y="4619139"/>
                  <a:chExt cx="2546823" cy="791102"/>
                </a:xfrm>
              </p:grpSpPr>
              <p:pic>
                <p:nvPicPr>
                  <p:cNvPr id="77" name="Object 76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>
                    <a:off x="13269069" y="4619139"/>
                    <a:ext cx="2546823" cy="7911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3082971" y="4732865"/>
                  <a:ext cx="1994190" cy="537218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13130083" y="5214120"/>
                <a:ext cx="2685809" cy="791102"/>
                <a:chOff x="13130083" y="5214120"/>
                <a:chExt cx="2685809" cy="791102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13269069" y="5214120"/>
                  <a:ext cx="2546823" cy="791102"/>
                  <a:chOff x="13269069" y="5214120"/>
                  <a:chExt cx="2546823" cy="791102"/>
                </a:xfrm>
              </p:grpSpPr>
              <p:pic>
                <p:nvPicPr>
                  <p:cNvPr id="83" name="Object 82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13269069" y="5214120"/>
                    <a:ext cx="2546823" cy="7911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3082971" y="5327852"/>
                  <a:ext cx="2320256" cy="613409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3124262" y="5832038"/>
                <a:ext cx="2685808" cy="791102"/>
                <a:chOff x="13124262" y="5832038"/>
                <a:chExt cx="2685808" cy="791102"/>
              </a:xfrm>
            </p:grpSpPr>
            <p:grpSp>
              <p:nvGrpSpPr>
                <p:cNvPr id="1031" name="그룹 1031"/>
                <p:cNvGrpSpPr/>
                <p:nvPr/>
              </p:nvGrpSpPr>
              <p:grpSpPr>
                <a:xfrm>
                  <a:off x="13263246" y="5832038"/>
                  <a:ext cx="2546823" cy="791102"/>
                  <a:chOff x="13263246" y="5832038"/>
                  <a:chExt cx="2546823" cy="791102"/>
                </a:xfrm>
              </p:grpSpPr>
              <p:pic>
                <p:nvPicPr>
                  <p:cNvPr id="89" name="Object 88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>
                    <a:off x="13263246" y="5832038"/>
                    <a:ext cx="2546823" cy="7911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3077150" y="5945767"/>
                  <a:ext cx="1795828" cy="5372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11811632" y="6932013"/>
              <a:ext cx="2693976" cy="2609955"/>
              <a:chOff x="11811632" y="6932013"/>
              <a:chExt cx="2693976" cy="2609955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11811632" y="6932013"/>
                <a:ext cx="2685835" cy="791102"/>
                <a:chOff x="11811632" y="6932013"/>
                <a:chExt cx="2685835" cy="791102"/>
              </a:xfrm>
            </p:grpSpPr>
            <p:grpSp>
              <p:nvGrpSpPr>
                <p:cNvPr id="1034" name="그룹 1034"/>
                <p:cNvGrpSpPr/>
                <p:nvPr/>
              </p:nvGrpSpPr>
              <p:grpSpPr>
                <a:xfrm>
                  <a:off x="11950645" y="6932013"/>
                  <a:ext cx="2546823" cy="791102"/>
                  <a:chOff x="11950645" y="6932013"/>
                  <a:chExt cx="2546823" cy="791102"/>
                </a:xfrm>
              </p:grpSpPr>
              <p:pic>
                <p:nvPicPr>
                  <p:cNvPr id="97" name="Object 96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>
                    <a:off x="11950645" y="6932013"/>
                    <a:ext cx="2546823" cy="7911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1764520" y="7045741"/>
                  <a:ext cx="2170456" cy="537218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11819799" y="7537966"/>
                <a:ext cx="2685809" cy="791102"/>
                <a:chOff x="11819799" y="7537966"/>
                <a:chExt cx="2685809" cy="791102"/>
              </a:xfrm>
            </p:grpSpPr>
            <p:grpSp>
              <p:nvGrpSpPr>
                <p:cNvPr id="1036" name="그룹 1036"/>
                <p:cNvGrpSpPr/>
                <p:nvPr/>
              </p:nvGrpSpPr>
              <p:grpSpPr>
                <a:xfrm>
                  <a:off x="11958785" y="7537966"/>
                  <a:ext cx="2546823" cy="791102"/>
                  <a:chOff x="11958785" y="7537966"/>
                  <a:chExt cx="2546823" cy="791102"/>
                </a:xfrm>
              </p:grpSpPr>
              <p:pic>
                <p:nvPicPr>
                  <p:cNvPr id="103" name="Object 102"/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>
                    <a:off x="11958785" y="7537966"/>
                    <a:ext cx="2546823" cy="7911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11772687" y="7651693"/>
                  <a:ext cx="1994190" cy="537218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11819799" y="8132947"/>
                <a:ext cx="2685809" cy="791102"/>
                <a:chOff x="11819799" y="8132947"/>
                <a:chExt cx="2685809" cy="791102"/>
              </a:xfrm>
            </p:grpSpPr>
            <p:grpSp>
              <p:nvGrpSpPr>
                <p:cNvPr id="1038" name="그룹 1038"/>
                <p:cNvGrpSpPr/>
                <p:nvPr/>
              </p:nvGrpSpPr>
              <p:grpSpPr>
                <a:xfrm>
                  <a:off x="11958785" y="8132947"/>
                  <a:ext cx="2546823" cy="791102"/>
                  <a:chOff x="11958785" y="8132947"/>
                  <a:chExt cx="2546823" cy="791102"/>
                </a:xfrm>
              </p:grpSpPr>
              <p:pic>
                <p:nvPicPr>
                  <p:cNvPr id="109" name="Object 108"/>
                  <p:cNvPicPr>
                    <a:picLocks noChangeAspect="1"/>
                  </p:cNvPicPr>
                  <p:nvPr/>
                </p:nvPicPr>
                <p:blipFill>
                  <a:blip r:embed="rId37" cstate="print"/>
                  <a:stretch>
                    <a:fillRect/>
                  </a:stretch>
                </p:blipFill>
                <p:spPr>
                  <a:xfrm>
                    <a:off x="11958785" y="8132947"/>
                    <a:ext cx="2546823" cy="7911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11772687" y="8246680"/>
                  <a:ext cx="2320256" cy="613409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11813978" y="8750866"/>
                <a:ext cx="2685808" cy="791102"/>
                <a:chOff x="11813978" y="8750866"/>
                <a:chExt cx="2685808" cy="791102"/>
              </a:xfrm>
            </p:grpSpPr>
            <p:grpSp>
              <p:nvGrpSpPr>
                <p:cNvPr id="1040" name="그룹 1040"/>
                <p:cNvGrpSpPr/>
                <p:nvPr/>
              </p:nvGrpSpPr>
              <p:grpSpPr>
                <a:xfrm>
                  <a:off x="11952963" y="8750866"/>
                  <a:ext cx="2546823" cy="791102"/>
                  <a:chOff x="11952963" y="8750866"/>
                  <a:chExt cx="2546823" cy="791102"/>
                </a:xfrm>
              </p:grpSpPr>
              <p:pic>
                <p:nvPicPr>
                  <p:cNvPr id="115" name="Object 114"/>
                  <p:cNvPicPr>
                    <a:picLocks noChangeAspect="1"/>
                  </p:cNvPicPr>
                  <p:nvPr/>
                </p:nvPicPr>
                <p:blipFill>
                  <a:blip r:embed="rId39" cstate="print"/>
                  <a:stretch>
                    <a:fillRect/>
                  </a:stretch>
                </p:blipFill>
                <p:spPr>
                  <a:xfrm>
                    <a:off x="11952963" y="8750866"/>
                    <a:ext cx="2546823" cy="79110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7" name="Object 116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11766866" y="8864595"/>
                  <a:ext cx="1795828" cy="53721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365" y="4705325"/>
            <a:ext cx="1546462" cy="589436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7870" y="3192527"/>
            <a:ext cx="4972968" cy="34865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285" y="3938658"/>
            <a:ext cx="6737021" cy="23956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648" y="292558"/>
            <a:ext cx="10697176" cy="11787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785" y="3063331"/>
            <a:ext cx="8487822" cy="6980502"/>
            <a:chOff x="135785" y="3063331"/>
            <a:chExt cx="8487822" cy="69805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85" y="3063331"/>
              <a:ext cx="8487822" cy="69805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54" y="1696034"/>
            <a:ext cx="7822046" cy="1361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04125" y="3657319"/>
            <a:ext cx="10381589" cy="6583134"/>
            <a:chOff x="7904125" y="3657319"/>
            <a:chExt cx="10381589" cy="65831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4125" y="3657319"/>
              <a:ext cx="10381589" cy="65831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92767" y="1554490"/>
            <a:ext cx="7185592" cy="2020226"/>
            <a:chOff x="10692767" y="1554490"/>
            <a:chExt cx="7185592" cy="20202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2767" y="1554490"/>
              <a:ext cx="7185592" cy="20202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35" y="-22631"/>
            <a:ext cx="18270059" cy="10301370"/>
            <a:chOff x="-1035" y="-22631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35" y="-22631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4669" y="1373443"/>
            <a:ext cx="16717769" cy="7055099"/>
            <a:chOff x="574669" y="1373443"/>
            <a:chExt cx="16717769" cy="70550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669" y="1373443"/>
              <a:ext cx="16717769" cy="70550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74731" y="1402015"/>
            <a:ext cx="7049018" cy="7108171"/>
            <a:chOff x="10274731" y="1402015"/>
            <a:chExt cx="7049018" cy="71081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4731" y="1402015"/>
              <a:ext cx="7049018" cy="7108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38059" y="4168572"/>
            <a:ext cx="5847691" cy="5979843"/>
            <a:chOff x="5138059" y="4168572"/>
            <a:chExt cx="5847691" cy="59798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059" y="4168572"/>
              <a:ext cx="5847691" cy="59798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74040" y="3075550"/>
            <a:ext cx="3000753" cy="3000753"/>
            <a:chOff x="2574040" y="3075550"/>
            <a:chExt cx="3000753" cy="30007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1220000">
              <a:off x="2574040" y="3075550"/>
              <a:ext cx="3000753" cy="30007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648" y="292558"/>
            <a:ext cx="3325672" cy="11501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381" y="-980952"/>
            <a:ext cx="1876190" cy="11662633"/>
            <a:chOff x="-552381" y="-980952"/>
            <a:chExt cx="1876190" cy="11662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2381" y="-980952"/>
              <a:ext cx="1876190" cy="116626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10252"/>
            <a:ext cx="19676190" cy="1771429"/>
            <a:chOff x="-857143" y="8910252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10252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29342" y="3470125"/>
            <a:ext cx="11835820" cy="3783821"/>
            <a:chOff x="4229342" y="3470125"/>
            <a:chExt cx="11835820" cy="3783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2226" y="3373008"/>
              <a:ext cx="1099781" cy="393129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7942" y="3580013"/>
              <a:ext cx="2926452" cy="347476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7010" y="3373009"/>
              <a:ext cx="1115419" cy="202447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2699" y="3580022"/>
              <a:ext cx="3285747" cy="15882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7074" y="777140"/>
            <a:ext cx="7530617" cy="1789924"/>
            <a:chOff x="1847074" y="777140"/>
            <a:chExt cx="7530617" cy="17899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0424" y="1239926"/>
              <a:ext cx="7094922" cy="137194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717983" y="777140"/>
              <a:ext cx="1123436" cy="589436"/>
              <a:chOff x="2717983" y="777140"/>
              <a:chExt cx="1123436" cy="58943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0800000">
                <a:off x="2717983" y="777140"/>
                <a:ext cx="1123436" cy="58943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63601"/>
            <a:ext cx="7755140" cy="6678555"/>
            <a:chOff x="0" y="563601"/>
            <a:chExt cx="7755140" cy="6678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3601"/>
              <a:ext cx="7755140" cy="6678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29420" y="2508471"/>
            <a:ext cx="11997878" cy="7212317"/>
            <a:chOff x="6129420" y="2508471"/>
            <a:chExt cx="11997878" cy="7212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9420" y="2508471"/>
              <a:ext cx="11997878" cy="7212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4208" y="1959050"/>
            <a:ext cx="809908" cy="142066"/>
            <a:chOff x="1614208" y="1959050"/>
            <a:chExt cx="809908" cy="1420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208" y="1959050"/>
              <a:ext cx="809908" cy="1420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5068" y="3353562"/>
            <a:ext cx="809908" cy="142066"/>
            <a:chOff x="9315068" y="3353562"/>
            <a:chExt cx="809908" cy="1420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5068" y="3353562"/>
              <a:ext cx="809908" cy="142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79121"/>
            <a:ext cx="18270059" cy="8723953"/>
            <a:chOff x="0" y="779121"/>
            <a:chExt cx="18270059" cy="8723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79121"/>
              <a:ext cx="18270059" cy="8723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54726" y="3776007"/>
            <a:ext cx="4547680" cy="6190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11429" y="2115983"/>
            <a:ext cx="8944583" cy="1637958"/>
            <a:chOff x="8311429" y="2115983"/>
            <a:chExt cx="8944583" cy="163795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311429" y="2115983"/>
              <a:ext cx="8944583" cy="1637958"/>
              <a:chOff x="8311429" y="2115983"/>
              <a:chExt cx="8944583" cy="163795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311429" y="2115983"/>
                <a:ext cx="8944583" cy="16379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351265" y="2202568"/>
              <a:ext cx="8791592" cy="1517426"/>
              <a:chOff x="8351265" y="2202568"/>
              <a:chExt cx="8791592" cy="15174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51265" y="2202568"/>
                <a:ext cx="8791592" cy="151742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601669" y="731502"/>
            <a:ext cx="5208798" cy="378318"/>
            <a:chOff x="4601669" y="731502"/>
            <a:chExt cx="5208798" cy="3783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1669" y="731502"/>
              <a:ext cx="5208798" cy="3783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56690" y="133633"/>
            <a:ext cx="9542508" cy="528805"/>
            <a:chOff x="8356690" y="133633"/>
            <a:chExt cx="9542508" cy="5288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6690" y="133633"/>
              <a:ext cx="9542508" cy="5288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29426" y="76491"/>
            <a:ext cx="9491489" cy="7047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262" y="0"/>
            <a:ext cx="18330976" cy="103111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648" y="292558"/>
            <a:ext cx="4212357" cy="1150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031" y="1638472"/>
            <a:ext cx="5781111" cy="6171429"/>
            <a:chOff x="615031" y="1638472"/>
            <a:chExt cx="5781111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031" y="1638472"/>
              <a:ext cx="578111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42239" y="896498"/>
            <a:ext cx="10583476" cy="3912438"/>
            <a:chOff x="6942239" y="896498"/>
            <a:chExt cx="10583476" cy="39124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2239" y="896498"/>
              <a:ext cx="10583476" cy="39124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0839" y="4952381"/>
            <a:ext cx="10644876" cy="5214456"/>
            <a:chOff x="6880839" y="4952381"/>
            <a:chExt cx="10644876" cy="52144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0839" y="4952381"/>
              <a:ext cx="10644876" cy="52144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30552" y="6989998"/>
            <a:ext cx="10094032" cy="3058092"/>
            <a:chOff x="7230552" y="6989998"/>
            <a:chExt cx="10094032" cy="30580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0552" y="6989998"/>
              <a:ext cx="10094032" cy="3058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30545" y="5872260"/>
            <a:ext cx="5884030" cy="35714"/>
            <a:chOff x="7230545" y="5872260"/>
            <a:chExt cx="5884030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0545" y="5872260"/>
              <a:ext cx="5884030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2020" y="889317"/>
            <a:ext cx="15997643" cy="4902561"/>
            <a:chOff x="952020" y="889317"/>
            <a:chExt cx="15997643" cy="490256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321092" y="1142416"/>
              <a:ext cx="8619817" cy="4432256"/>
              <a:chOff x="8321092" y="1142416"/>
              <a:chExt cx="8619817" cy="44322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21092" y="1142416"/>
                <a:ext cx="8619817" cy="44322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2020" y="1629974"/>
              <a:ext cx="8478956" cy="4160503"/>
              <a:chOff x="952020" y="1629974"/>
              <a:chExt cx="8478956" cy="416050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2020" y="1629974"/>
                <a:ext cx="8478956" cy="41605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512441" y="1470579"/>
              <a:ext cx="5319477" cy="1330375"/>
              <a:chOff x="9512441" y="1470579"/>
              <a:chExt cx="5319477" cy="133037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80000">
                <a:off x="9512441" y="1470579"/>
                <a:ext cx="5319477" cy="133037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24237" y="1926007"/>
              <a:ext cx="1033638" cy="1033638"/>
              <a:chOff x="8024237" y="1926007"/>
              <a:chExt cx="1033638" cy="103363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24237" y="1926007"/>
                <a:ext cx="1033638" cy="103363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796168" y="2959646"/>
              <a:ext cx="1033638" cy="1033638"/>
              <a:chOff x="14796168" y="2959646"/>
              <a:chExt cx="1033638" cy="10336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96168" y="2959646"/>
                <a:ext cx="1033638" cy="1033638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981" y="292558"/>
            <a:ext cx="5137377" cy="11396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59920" y="5861948"/>
            <a:ext cx="12512265" cy="4895238"/>
            <a:chOff x="2559920" y="5861948"/>
            <a:chExt cx="12512265" cy="489523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559920" y="5936031"/>
              <a:ext cx="6171429" cy="4812637"/>
              <a:chOff x="2559920" y="5936031"/>
              <a:chExt cx="6171429" cy="481263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59920" y="5936031"/>
                <a:ext cx="6171429" cy="481263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00756" y="5861948"/>
              <a:ext cx="6171429" cy="4886719"/>
              <a:chOff x="8900756" y="5861948"/>
              <a:chExt cx="6171429" cy="48867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00756" y="5861948"/>
                <a:ext cx="6171429" cy="488671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670604" y="9448684"/>
              <a:ext cx="755326" cy="755326"/>
              <a:chOff x="4670604" y="9448684"/>
              <a:chExt cx="755326" cy="75532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70604" y="9448684"/>
                <a:ext cx="755326" cy="75532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694521" y="9439160"/>
              <a:ext cx="755326" cy="755326"/>
              <a:chOff x="11694521" y="9439160"/>
              <a:chExt cx="755326" cy="75532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694521" y="9439160"/>
                <a:ext cx="755326" cy="75532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710526" y="8320903"/>
              <a:ext cx="5857714" cy="1330375"/>
              <a:chOff x="5710526" y="8320903"/>
              <a:chExt cx="5857714" cy="133037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300000">
                <a:off x="5710526" y="8320903"/>
                <a:ext cx="5857714" cy="13303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0078" y="517542"/>
            <a:ext cx="11524322" cy="4750560"/>
            <a:chOff x="360078" y="517542"/>
            <a:chExt cx="11524322" cy="4750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078" y="517542"/>
              <a:ext cx="11524322" cy="4750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61154" y="5690802"/>
            <a:ext cx="11401092" cy="3284112"/>
            <a:chOff x="5761154" y="5690802"/>
            <a:chExt cx="11401092" cy="32841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1154" y="5690802"/>
              <a:ext cx="11401092" cy="3284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69077" y="5039439"/>
            <a:ext cx="5487625" cy="543200"/>
            <a:chOff x="10469077" y="5039439"/>
            <a:chExt cx="5487625" cy="5432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640000">
              <a:off x="10469077" y="5039439"/>
              <a:ext cx="5487625" cy="54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9878" y="1505109"/>
            <a:ext cx="11373005" cy="4871372"/>
            <a:chOff x="3049878" y="1505109"/>
            <a:chExt cx="11373005" cy="48713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9878" y="1505109"/>
              <a:ext cx="11373005" cy="48713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39510" y="6353342"/>
            <a:ext cx="11374328" cy="3034653"/>
            <a:chOff x="3039510" y="6353342"/>
            <a:chExt cx="11374328" cy="30346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9510" y="6353342"/>
              <a:ext cx="11374328" cy="30346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3639" y="510312"/>
            <a:ext cx="4399316" cy="93331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748" y="169256"/>
            <a:ext cx="12851850" cy="5999426"/>
            <a:chOff x="306748" y="169256"/>
            <a:chExt cx="12851850" cy="59994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748" y="169256"/>
              <a:ext cx="12851850" cy="59994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60696" y="6225258"/>
            <a:ext cx="11221341" cy="3959614"/>
            <a:chOff x="6860696" y="6225258"/>
            <a:chExt cx="11221341" cy="39596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0696" y="6225258"/>
              <a:ext cx="11221341" cy="39596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68547" y="3168969"/>
            <a:ext cx="6462139" cy="3228238"/>
            <a:chOff x="10968547" y="3168969"/>
            <a:chExt cx="6462139" cy="3228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68547" y="3168969"/>
              <a:ext cx="6462139" cy="3228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1810" y="4104103"/>
            <a:ext cx="3870386" cy="543200"/>
            <a:chOff x="8161810" y="4104103"/>
            <a:chExt cx="3870386" cy="543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1810" y="4104103"/>
              <a:ext cx="3870386" cy="54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2631"/>
            <a:ext cx="18299145" cy="1029326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40" y="0"/>
            <a:ext cx="18270059" cy="10301370"/>
            <a:chOff x="434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695" y="292558"/>
            <a:ext cx="3530805" cy="1150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4602" y="1373443"/>
            <a:ext cx="7866176" cy="8400508"/>
            <a:chOff x="724602" y="1373443"/>
            <a:chExt cx="7866176" cy="84005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602" y="1373443"/>
              <a:ext cx="7866176" cy="8400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8175" y="3790479"/>
            <a:ext cx="5743706" cy="6171429"/>
            <a:chOff x="7708175" y="3790479"/>
            <a:chExt cx="5743706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8175" y="3790479"/>
              <a:ext cx="574370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00424" y="397357"/>
            <a:ext cx="6879774" cy="5478966"/>
            <a:chOff x="11100424" y="397357"/>
            <a:chExt cx="6879774" cy="54789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00424" y="397357"/>
              <a:ext cx="6879774" cy="5478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365" y="4705325"/>
            <a:ext cx="1546462" cy="589436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7915" y="3192528"/>
            <a:ext cx="4216133" cy="3656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2152" y="4244400"/>
            <a:ext cx="7324649" cy="135924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40" y="0"/>
            <a:ext cx="18270059" cy="10301370"/>
            <a:chOff x="434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19483" y="6741044"/>
            <a:ext cx="6247450" cy="2437273"/>
            <a:chOff x="10719483" y="6741044"/>
            <a:chExt cx="6247450" cy="2437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9483" y="6741044"/>
              <a:ext cx="6247450" cy="24372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52470" y="2943352"/>
            <a:ext cx="10049367" cy="2621188"/>
            <a:chOff x="8852470" y="2943352"/>
            <a:chExt cx="10049367" cy="26211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2470" y="2943352"/>
              <a:ext cx="10049367" cy="2621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2362" y="1438701"/>
            <a:ext cx="9585724" cy="5607860"/>
            <a:chOff x="-192362" y="1438701"/>
            <a:chExt cx="9585724" cy="56078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2362" y="1438701"/>
              <a:ext cx="9585724" cy="56078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981" y="292558"/>
            <a:ext cx="5137395" cy="11597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66526" y="5010024"/>
            <a:ext cx="3870386" cy="543200"/>
            <a:chOff x="5966526" y="5010024"/>
            <a:chExt cx="3870386" cy="5432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">
              <a:off x="5966526" y="5010024"/>
              <a:ext cx="3870386" cy="5432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3603" y="6803507"/>
            <a:ext cx="4297878" cy="543200"/>
            <a:chOff x="5953603" y="6803507"/>
            <a:chExt cx="4297878" cy="5432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20000">
              <a:off x="5953603" y="6803507"/>
              <a:ext cx="4297878" cy="5432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95048" y="7262686"/>
            <a:ext cx="4865037" cy="13520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40" y="0"/>
            <a:ext cx="18270059" cy="10301370"/>
            <a:chOff x="434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1" y="292558"/>
            <a:ext cx="5127872" cy="1159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11598" y="5811339"/>
            <a:ext cx="11190837" cy="4059518"/>
            <a:chOff x="6611598" y="5811339"/>
            <a:chExt cx="11190837" cy="40595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1598" y="5811339"/>
              <a:ext cx="11190837" cy="40595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4382" y="1488846"/>
            <a:ext cx="9214669" cy="5350191"/>
            <a:chOff x="864382" y="1488846"/>
            <a:chExt cx="9214669" cy="53501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382" y="1488846"/>
              <a:ext cx="9214669" cy="5350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87871" y="5280086"/>
            <a:ext cx="901186" cy="1062505"/>
            <a:chOff x="4687871" y="5280086"/>
            <a:chExt cx="901186" cy="1062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7871" y="5280086"/>
              <a:ext cx="901186" cy="1062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3904" y="4741028"/>
            <a:ext cx="222789" cy="262670"/>
            <a:chOff x="9323904" y="4741028"/>
            <a:chExt cx="222789" cy="2626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3904" y="4741028"/>
              <a:ext cx="222789" cy="2626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3904" y="3716642"/>
            <a:ext cx="222789" cy="262670"/>
            <a:chOff x="9323904" y="3716642"/>
            <a:chExt cx="222789" cy="2626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3904" y="3716642"/>
              <a:ext cx="222789" cy="262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40" y="0"/>
            <a:ext cx="18270059" cy="10301370"/>
            <a:chOff x="434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4053" y="269927"/>
            <a:ext cx="3530805" cy="1159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4090" y="1350812"/>
            <a:ext cx="9847619" cy="5361905"/>
            <a:chOff x="484090" y="1350812"/>
            <a:chExt cx="9847619" cy="53619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84090" y="1350812"/>
              <a:ext cx="9840135" cy="5358859"/>
              <a:chOff x="484090" y="1350812"/>
              <a:chExt cx="9840135" cy="535885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4090" y="1350812"/>
                <a:ext cx="9840135" cy="535885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27778" y="4086819"/>
              <a:ext cx="901186" cy="1062505"/>
              <a:chOff x="7327778" y="4086819"/>
              <a:chExt cx="901186" cy="106250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27778" y="4086819"/>
                <a:ext cx="901186" cy="106250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547482" y="4514173"/>
            <a:ext cx="9428571" cy="5504762"/>
            <a:chOff x="8547482" y="4514173"/>
            <a:chExt cx="9428571" cy="55047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547482" y="4514173"/>
              <a:ext cx="9421400" cy="5499971"/>
              <a:chOff x="8547482" y="4514173"/>
              <a:chExt cx="9421400" cy="549997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47482" y="4514173"/>
                <a:ext cx="9421400" cy="549997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258182" y="8368988"/>
              <a:ext cx="901186" cy="1062505"/>
              <a:chOff x="13258182" y="8368988"/>
              <a:chExt cx="901186" cy="106250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258182" y="8368988"/>
                <a:ext cx="901186" cy="10625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177037" y="7848977"/>
              <a:ext cx="222789" cy="262670"/>
              <a:chOff x="17177037" y="7848977"/>
              <a:chExt cx="222789" cy="26267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77037" y="7848977"/>
                <a:ext cx="222789" cy="26267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177037" y="6805544"/>
              <a:ext cx="222789" cy="262670"/>
              <a:chOff x="17177037" y="6805544"/>
              <a:chExt cx="222789" cy="26267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77037" y="6805544"/>
                <a:ext cx="222789" cy="26267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04668" y="6708397"/>
            <a:ext cx="3525960" cy="3434484"/>
            <a:chOff x="10104668" y="6708397"/>
            <a:chExt cx="3525960" cy="34344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4668" y="6708397"/>
              <a:ext cx="3525960" cy="3434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" y="0"/>
            <a:ext cx="7561905" cy="10428571"/>
            <a:chOff x="76190" y="0"/>
            <a:chExt cx="7561905" cy="104285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6190" y="0"/>
              <a:ext cx="7556612" cy="10423249"/>
              <a:chOff x="76190" y="0"/>
              <a:chExt cx="7556612" cy="1042324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190" y="0"/>
                <a:ext cx="7556612" cy="1042324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11334" y="2029223"/>
              <a:ext cx="1020308" cy="245176"/>
              <a:chOff x="4211334" y="2029223"/>
              <a:chExt cx="1020308" cy="2451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11334" y="2029223"/>
                <a:ext cx="1020308" cy="24517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078202" y="7088750"/>
            <a:ext cx="2565894" cy="1938099"/>
            <a:chOff x="7078202" y="7088750"/>
            <a:chExt cx="2565894" cy="19380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200000">
              <a:off x="7078202" y="7088750"/>
              <a:ext cx="2565894" cy="19380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37614" y="0"/>
            <a:ext cx="14044547" cy="6595243"/>
            <a:chOff x="6137614" y="0"/>
            <a:chExt cx="14044547" cy="6595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7614" y="0"/>
              <a:ext cx="14044547" cy="65952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4882" y="8578996"/>
            <a:ext cx="4874111" cy="6162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7971" y="5965718"/>
            <a:ext cx="4525895" cy="8666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9701" y="2057143"/>
            <a:ext cx="5163617" cy="6171429"/>
            <a:chOff x="279701" y="2057143"/>
            <a:chExt cx="516361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701" y="2057143"/>
              <a:ext cx="516361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21857" y="4185416"/>
            <a:ext cx="1842921" cy="3925864"/>
            <a:chOff x="4521857" y="4185416"/>
            <a:chExt cx="1842921" cy="39258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980000">
              <a:off x="4521857" y="4185416"/>
              <a:ext cx="1842921" cy="39258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85209" y="298623"/>
            <a:ext cx="9616100" cy="1758520"/>
            <a:chOff x="7285209" y="298623"/>
            <a:chExt cx="9616100" cy="17585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5209" y="298623"/>
              <a:ext cx="9616100" cy="17585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85209" y="2214199"/>
            <a:ext cx="9616100" cy="7643784"/>
            <a:chOff x="7285209" y="2214199"/>
            <a:chExt cx="9616100" cy="7643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5209" y="2214199"/>
              <a:ext cx="9616100" cy="7643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2829" y="366315"/>
            <a:ext cx="7476834" cy="2259483"/>
            <a:chOff x="402829" y="366315"/>
            <a:chExt cx="7476834" cy="22594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829" y="366315"/>
              <a:ext cx="7476834" cy="22594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117" y="2626319"/>
            <a:ext cx="5970725" cy="9446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117" y="3268278"/>
            <a:ext cx="11681382" cy="9732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117" y="3931641"/>
            <a:ext cx="10300086" cy="954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3098" y="5278642"/>
            <a:ext cx="9511328" cy="3761379"/>
            <a:chOff x="233098" y="5278642"/>
            <a:chExt cx="9511328" cy="37613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098" y="5278642"/>
              <a:ext cx="9511328" cy="3761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3338" y="4055448"/>
            <a:ext cx="7926940" cy="7380585"/>
            <a:chOff x="10523338" y="4055448"/>
            <a:chExt cx="7926940" cy="73805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3338" y="4055448"/>
              <a:ext cx="7926940" cy="73805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69886" y="4978945"/>
            <a:ext cx="4097779" cy="12518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72865" y="5604086"/>
            <a:ext cx="943122" cy="2009075"/>
            <a:chOff x="9272865" y="5604086"/>
            <a:chExt cx="943122" cy="20090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480000">
              <a:off x="9272865" y="5604086"/>
              <a:ext cx="943122" cy="2009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4834" y="1470464"/>
            <a:ext cx="8985728" cy="7376097"/>
            <a:chOff x="-234834" y="1470464"/>
            <a:chExt cx="8985728" cy="7376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34834" y="1470464"/>
              <a:ext cx="8985728" cy="7376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28019" y="1470464"/>
            <a:ext cx="10183506" cy="5829906"/>
            <a:chOff x="8928019" y="1470464"/>
            <a:chExt cx="10183506" cy="58299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8019" y="1470464"/>
              <a:ext cx="10183506" cy="58299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049" y="269928"/>
            <a:ext cx="3540329" cy="11597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89944" y="7578882"/>
            <a:ext cx="8531889" cy="11540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785" y="1350813"/>
            <a:ext cx="10147075" cy="5456835"/>
            <a:chOff x="135785" y="1350813"/>
            <a:chExt cx="10147075" cy="5456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85" y="1350813"/>
              <a:ext cx="10147075" cy="54568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5244" y="1284148"/>
            <a:ext cx="4386136" cy="8303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69989" y="4370881"/>
            <a:ext cx="8453405" cy="5401516"/>
            <a:chOff x="9569989" y="4370881"/>
            <a:chExt cx="8453405" cy="54015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9989" y="4370881"/>
              <a:ext cx="8453405" cy="54015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61867" y="4292901"/>
            <a:ext cx="3624108" cy="8303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2567" y="7071639"/>
            <a:ext cx="4615875" cy="2863836"/>
            <a:chOff x="462567" y="7071639"/>
            <a:chExt cx="4615875" cy="28638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567" y="7071639"/>
              <a:ext cx="4615875" cy="286383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4049" y="269928"/>
            <a:ext cx="3521281" cy="11501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48996" y="6481059"/>
            <a:ext cx="2904023" cy="543200"/>
            <a:chOff x="4748996" y="6481059"/>
            <a:chExt cx="2904023" cy="5432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240000">
              <a:off x="4748996" y="6481059"/>
              <a:ext cx="2904023" cy="5432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23702" y="7572340"/>
            <a:ext cx="4701841" cy="6571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93544" y="656542"/>
            <a:ext cx="2004248" cy="4269529"/>
            <a:chOff x="11493544" y="656542"/>
            <a:chExt cx="2004248" cy="42695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00">
              <a:off x="11493544" y="656542"/>
              <a:ext cx="2004248" cy="42695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60859" y="1289859"/>
            <a:ext cx="5226403" cy="11445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53041" y="1353653"/>
            <a:ext cx="10173302" cy="8643982"/>
            <a:chOff x="3553041" y="1353653"/>
            <a:chExt cx="10173302" cy="86439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3041" y="1353653"/>
              <a:ext cx="10173302" cy="86439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3639" y="510312"/>
            <a:ext cx="4399316" cy="9333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502" y="263708"/>
            <a:ext cx="5883296" cy="1647651"/>
            <a:chOff x="230502" y="263708"/>
            <a:chExt cx="5883296" cy="16476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30502" y="263708"/>
              <a:ext cx="5883296" cy="1647323"/>
              <a:chOff x="230502" y="263708"/>
              <a:chExt cx="5883296" cy="164732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30502" y="263708"/>
                <a:ext cx="5883296" cy="164732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185" y="707078"/>
              <a:ext cx="5747804" cy="12847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240" y="2312470"/>
            <a:ext cx="2964266" cy="6980863"/>
            <a:chOff x="1076240" y="2312470"/>
            <a:chExt cx="2964266" cy="69808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10349" y="2312470"/>
              <a:ext cx="2512339" cy="2061918"/>
              <a:chOff x="1310349" y="2312470"/>
              <a:chExt cx="2512339" cy="206191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575858" y="2312470"/>
                <a:ext cx="2246830" cy="1275964"/>
                <a:chOff x="1575858" y="2312470"/>
                <a:chExt cx="2246830" cy="1275964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575858" y="2312470"/>
                  <a:ext cx="2246830" cy="1275964"/>
                  <a:chOff x="1575858" y="2312470"/>
                  <a:chExt cx="2246830" cy="1275964"/>
                </a:xfrm>
              </p:grpSpPr>
              <p:pic>
                <p:nvPicPr>
                  <p:cNvPr id="12" name="Object 1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575858" y="2312470"/>
                    <a:ext cx="2246830" cy="12759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0964" y="2353286"/>
                  <a:ext cx="1948970" cy="121660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101355" y="3638853"/>
                <a:ext cx="985546" cy="434627"/>
                <a:chOff x="1101355" y="3638853"/>
                <a:chExt cx="985546" cy="434627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4920000">
                  <a:off x="1101355" y="3638853"/>
                  <a:ext cx="985546" cy="4346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076240" y="4358150"/>
              <a:ext cx="2964266" cy="4935183"/>
              <a:chOff x="1076240" y="4358150"/>
              <a:chExt cx="2964266" cy="49351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76240" y="4358150"/>
                <a:ext cx="2964266" cy="49351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4552" y="4836143"/>
              <a:ext cx="2578696" cy="3223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67448" y="2361576"/>
            <a:ext cx="2964266" cy="6909899"/>
            <a:chOff x="4367448" y="2361576"/>
            <a:chExt cx="2964266" cy="690989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367448" y="4336293"/>
              <a:ext cx="2964266" cy="4935183"/>
              <a:chOff x="4367448" y="4336293"/>
              <a:chExt cx="2964266" cy="493518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67448" y="4336293"/>
                <a:ext cx="2964266" cy="49351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470305" y="2361576"/>
              <a:ext cx="2512339" cy="2061918"/>
              <a:chOff x="4470305" y="2361576"/>
              <a:chExt cx="2512339" cy="206191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4735814" y="2361576"/>
                <a:ext cx="2246830" cy="1275964"/>
                <a:chOff x="4735814" y="2361576"/>
                <a:chExt cx="2246830" cy="1275964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4735814" y="2361576"/>
                  <a:ext cx="2246830" cy="1275964"/>
                  <a:chOff x="4735814" y="2361576"/>
                  <a:chExt cx="2246830" cy="1275964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4735814" y="2361576"/>
                    <a:ext cx="2246830" cy="12759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780917" y="2402393"/>
                  <a:ext cx="2083989" cy="1207084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4261311" y="3687959"/>
                <a:ext cx="985546" cy="434627"/>
                <a:chOff x="4261311" y="3687959"/>
                <a:chExt cx="985546" cy="434627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4920000">
                  <a:off x="4261311" y="3687959"/>
                  <a:ext cx="985546" cy="434627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43266" y="4798047"/>
              <a:ext cx="2578696" cy="23195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026281" y="2345921"/>
            <a:ext cx="2964266" cy="6857636"/>
            <a:chOff x="11026281" y="2345921"/>
            <a:chExt cx="2964266" cy="685763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026281" y="4268374"/>
              <a:ext cx="2964266" cy="4935183"/>
              <a:chOff x="11026281" y="4268374"/>
              <a:chExt cx="2964266" cy="493518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026281" y="4268374"/>
                <a:ext cx="2964266" cy="493518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129138" y="2345921"/>
              <a:ext cx="2512339" cy="2061918"/>
              <a:chOff x="11129138" y="2345921"/>
              <a:chExt cx="2512339" cy="2061918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1394648" y="2345921"/>
                <a:ext cx="2246830" cy="1275964"/>
                <a:chOff x="11394648" y="2345921"/>
                <a:chExt cx="2246830" cy="1275964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11394648" y="2345921"/>
                  <a:ext cx="2246830" cy="1275964"/>
                  <a:chOff x="11394648" y="2345921"/>
                  <a:chExt cx="2246830" cy="1275964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11394648" y="2345921"/>
                    <a:ext cx="2246830" cy="12759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439746" y="2386736"/>
                  <a:ext cx="2074827" cy="1216608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0920145" y="3672304"/>
                <a:ext cx="985546" cy="434627"/>
                <a:chOff x="10920145" y="3672304"/>
                <a:chExt cx="985546" cy="434627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4920000">
                  <a:off x="10920145" y="3672304"/>
                  <a:ext cx="985546" cy="434627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86485" y="4798047"/>
              <a:ext cx="2443696" cy="201493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245209" y="2377232"/>
            <a:ext cx="2964266" cy="6816149"/>
            <a:chOff x="14245209" y="2377232"/>
            <a:chExt cx="2964266" cy="681614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4245209" y="4258197"/>
              <a:ext cx="2964266" cy="4935183"/>
              <a:chOff x="14245209" y="4258197"/>
              <a:chExt cx="2964266" cy="493518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245209" y="4258197"/>
                <a:ext cx="2964266" cy="4935183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348066" y="2377232"/>
              <a:ext cx="2512339" cy="2061918"/>
              <a:chOff x="14348066" y="2377232"/>
              <a:chExt cx="2512339" cy="206191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4613575" y="2377232"/>
                <a:ext cx="2246830" cy="1275964"/>
                <a:chOff x="14613575" y="2377232"/>
                <a:chExt cx="2246830" cy="1275964"/>
              </a:xfrm>
            </p:grpSpPr>
            <p:grpSp>
              <p:nvGrpSpPr>
                <p:cNvPr id="1025" name="그룹 1025"/>
                <p:cNvGrpSpPr/>
                <p:nvPr/>
              </p:nvGrpSpPr>
              <p:grpSpPr>
                <a:xfrm>
                  <a:off x="14613575" y="2377232"/>
                  <a:ext cx="2246830" cy="1275964"/>
                  <a:chOff x="14613575" y="2377232"/>
                  <a:chExt cx="2246830" cy="1275964"/>
                </a:xfrm>
              </p:grpSpPr>
              <p:pic>
                <p:nvPicPr>
                  <p:cNvPr id="66" name="Object 65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4613575" y="2377232"/>
                    <a:ext cx="2246830" cy="12759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4658698" y="2418050"/>
                  <a:ext cx="2135684" cy="1226131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4139072" y="3703615"/>
                <a:ext cx="985546" cy="434627"/>
                <a:chOff x="14139072" y="3703615"/>
                <a:chExt cx="985546" cy="434627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4920000">
                  <a:off x="14139072" y="3703615"/>
                  <a:ext cx="985546" cy="434627"/>
                </a:xfrm>
                <a:prstGeom prst="rect">
                  <a:avLst/>
                </a:prstGeom>
              </p:spPr>
            </p:pic>
          </p:grpSp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23525" y="4816229"/>
              <a:ext cx="2332882" cy="224683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693238" y="2377232"/>
            <a:ext cx="2964266" cy="6854784"/>
            <a:chOff x="7693238" y="2377232"/>
            <a:chExt cx="2964266" cy="6854784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7693238" y="4296833"/>
              <a:ext cx="2964266" cy="4935183"/>
              <a:chOff x="7693238" y="4296833"/>
              <a:chExt cx="2964266" cy="493518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93238" y="4296833"/>
                <a:ext cx="2964266" cy="4935183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7796095" y="2377232"/>
              <a:ext cx="2512339" cy="2061918"/>
              <a:chOff x="7796095" y="2377232"/>
              <a:chExt cx="2512339" cy="2061918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8061605" y="2377232"/>
                <a:ext cx="2246830" cy="1275964"/>
                <a:chOff x="8061605" y="2377232"/>
                <a:chExt cx="2246830" cy="1275964"/>
              </a:xfrm>
            </p:grpSpPr>
            <p:grpSp>
              <p:nvGrpSpPr>
                <p:cNvPr id="1031" name="그룹 1031"/>
                <p:cNvGrpSpPr/>
                <p:nvPr/>
              </p:nvGrpSpPr>
              <p:grpSpPr>
                <a:xfrm>
                  <a:off x="8061605" y="2377232"/>
                  <a:ext cx="2246830" cy="1275964"/>
                  <a:chOff x="8061605" y="2377232"/>
                  <a:chExt cx="2246830" cy="1275964"/>
                </a:xfrm>
              </p:grpSpPr>
              <p:pic>
                <p:nvPicPr>
                  <p:cNvPr id="83" name="Object 82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>
                    <a:off x="8061605" y="2377232"/>
                    <a:ext cx="2246830" cy="127596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8106708" y="2418050"/>
                  <a:ext cx="1976770" cy="1235655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7587102" y="3703615"/>
                <a:ext cx="985546" cy="434627"/>
                <a:chOff x="7587102" y="3703615"/>
                <a:chExt cx="985546" cy="434627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4920000">
                  <a:off x="7587102" y="3703615"/>
                  <a:ext cx="985546" cy="434627"/>
                </a:xfrm>
                <a:prstGeom prst="rect">
                  <a:avLst/>
                </a:prstGeom>
              </p:spPr>
            </p:pic>
          </p:grpSp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71582" y="4816229"/>
              <a:ext cx="2302634" cy="2237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577" y="0"/>
            <a:ext cx="18270059" cy="10301370"/>
            <a:chOff x="-56577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577" y="0"/>
              <a:ext cx="18270059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7028" y="1350813"/>
            <a:ext cx="12332325" cy="5484351"/>
            <a:chOff x="477028" y="1350813"/>
            <a:chExt cx="12332325" cy="54843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028" y="1350813"/>
              <a:ext cx="12332325" cy="5484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40003" y="3210773"/>
            <a:ext cx="8930779" cy="6759065"/>
            <a:chOff x="8740003" y="3210773"/>
            <a:chExt cx="8930779" cy="6759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0003" y="3210773"/>
              <a:ext cx="8930779" cy="67590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049" y="269928"/>
            <a:ext cx="2672691" cy="115018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4049" y="269928"/>
            <a:ext cx="4846281" cy="11406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8848" y="1607955"/>
            <a:ext cx="12587104" cy="4463345"/>
            <a:chOff x="988848" y="1607955"/>
            <a:chExt cx="12587104" cy="44633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48" y="1607955"/>
              <a:ext cx="12587104" cy="44633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2183" y="6418992"/>
            <a:ext cx="10614660" cy="28680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88618" y="4150123"/>
            <a:ext cx="5899906" cy="1060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71916" y="6583776"/>
            <a:ext cx="3072287" cy="2661206"/>
            <a:chOff x="11971916" y="6583776"/>
            <a:chExt cx="3072287" cy="26612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1916" y="6583776"/>
              <a:ext cx="3072287" cy="2661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946" y="-15656"/>
            <a:ext cx="18270059" cy="10301370"/>
            <a:chOff x="-33946" y="-15656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946" y="-15656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4049" y="269928"/>
            <a:ext cx="4193310" cy="1150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8848" y="1305551"/>
            <a:ext cx="14521848" cy="7820118"/>
            <a:chOff x="988848" y="1305551"/>
            <a:chExt cx="14521848" cy="7820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48" y="1305551"/>
              <a:ext cx="14521848" cy="78201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87862" y="7963674"/>
            <a:ext cx="7319787" cy="102152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70059" cy="10301370"/>
            <a:chOff x="0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047" y="-15656"/>
            <a:ext cx="18104668" cy="10301370"/>
            <a:chOff x="181047" y="-15656"/>
            <a:chExt cx="18104668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047" y="-15656"/>
              <a:ext cx="18104668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4049" y="269928"/>
            <a:ext cx="3521281" cy="1150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9923" y="1316866"/>
            <a:ext cx="12341956" cy="10125791"/>
            <a:chOff x="309923" y="1316866"/>
            <a:chExt cx="12341956" cy="101257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923" y="1316866"/>
              <a:ext cx="12341956" cy="101257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67906" y="1316306"/>
            <a:ext cx="6435423" cy="207960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047" y="-15656"/>
            <a:ext cx="18104668" cy="10301370"/>
            <a:chOff x="181047" y="-15656"/>
            <a:chExt cx="18104668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047" y="-15656"/>
              <a:ext cx="18104668" cy="10301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1301" y="575118"/>
            <a:ext cx="14955294" cy="9116929"/>
            <a:chOff x="441301" y="575118"/>
            <a:chExt cx="14955294" cy="9116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301" y="575118"/>
              <a:ext cx="14955294" cy="91169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3949" y="5402547"/>
            <a:ext cx="8586785" cy="10762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67897" y="1592268"/>
            <a:ext cx="6888861" cy="107624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28" y="0"/>
            <a:ext cx="18270059" cy="10301370"/>
            <a:chOff x="7828" y="0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8" y="0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0523" y="6975"/>
            <a:ext cx="18270059" cy="10301370"/>
            <a:chOff x="-90523" y="6975"/>
            <a:chExt cx="18270059" cy="103013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523" y="6975"/>
              <a:ext cx="18270059" cy="103013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4049" y="269928"/>
            <a:ext cx="3754757" cy="11406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8478" y="1865926"/>
            <a:ext cx="9454201" cy="57901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948" y="1510290"/>
            <a:ext cx="1063964" cy="1063964"/>
            <a:chOff x="1135948" y="1510290"/>
            <a:chExt cx="1063964" cy="1063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948" y="1510290"/>
              <a:ext cx="1063964" cy="1063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6459" y="3037466"/>
            <a:ext cx="877854" cy="877854"/>
            <a:chOff x="2816459" y="3037466"/>
            <a:chExt cx="877854" cy="8778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6459" y="3037466"/>
              <a:ext cx="877854" cy="877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16459" y="4113056"/>
            <a:ext cx="877854" cy="877854"/>
            <a:chOff x="2816459" y="4113056"/>
            <a:chExt cx="877854" cy="8778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6459" y="4113056"/>
              <a:ext cx="877854" cy="8778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16459" y="5171429"/>
            <a:ext cx="877854" cy="877854"/>
            <a:chOff x="2816459" y="5171429"/>
            <a:chExt cx="877854" cy="8778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6459" y="5171429"/>
              <a:ext cx="877854" cy="877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365" y="4705325"/>
            <a:ext cx="1546462" cy="589436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7870" y="3192527"/>
            <a:ext cx="4927549" cy="34865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2152" y="4244400"/>
            <a:ext cx="6684002" cy="13497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8742" y="-2638221"/>
            <a:ext cx="20761002" cy="5276442"/>
            <a:chOff x="-1268742" y="-2638221"/>
            <a:chExt cx="20761002" cy="527644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268742" y="2144507"/>
              <a:ext cx="16800000" cy="493714"/>
              <a:chOff x="-1268742" y="2144507"/>
              <a:chExt cx="16800000" cy="493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-1268742" y="2144507"/>
                <a:ext cx="16800000" cy="493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247384" y="-288715"/>
              <a:ext cx="6227838" cy="542726"/>
              <a:chOff x="14247384" y="-288715"/>
              <a:chExt cx="6227838" cy="5427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3920000">
                <a:off x="14247384" y="-288715"/>
                <a:ext cx="6227838" cy="5427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328767" y="352423"/>
            <a:ext cx="7029888" cy="1721309"/>
            <a:chOff x="-328767" y="352423"/>
            <a:chExt cx="7029888" cy="17213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328767" y="352423"/>
              <a:ext cx="7029888" cy="1721309"/>
              <a:chOff x="-328767" y="352423"/>
              <a:chExt cx="7029888" cy="17213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28767" y="352423"/>
                <a:ext cx="7029888" cy="172130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1447" y="697749"/>
              <a:ext cx="3962287" cy="13497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2027" y="2638221"/>
            <a:ext cx="17561661" cy="7352061"/>
            <a:chOff x="362027" y="2638221"/>
            <a:chExt cx="17561661" cy="73520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027" y="2638221"/>
              <a:ext cx="17561661" cy="73520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2621" y="5720116"/>
            <a:ext cx="6736404" cy="10762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9893" y="3017524"/>
            <a:ext cx="6567354" cy="6189178"/>
            <a:chOff x="1029893" y="3017524"/>
            <a:chExt cx="6567354" cy="61891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893" y="3017524"/>
              <a:ext cx="6567354" cy="6189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07018" y="3606611"/>
            <a:ext cx="8945859" cy="1384173"/>
            <a:chOff x="8107018" y="3606611"/>
            <a:chExt cx="8945859" cy="13841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00000">
              <a:off x="8107018" y="3606611"/>
              <a:ext cx="8945859" cy="138417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82621" y="6897059"/>
            <a:ext cx="6968451" cy="11048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2621" y="8026144"/>
            <a:ext cx="6677185" cy="15334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365" y="4705325"/>
            <a:ext cx="1546462" cy="589436"/>
            <a:chOff x="9741365" y="4705325"/>
            <a:chExt cx="1546462" cy="589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41365" y="4705325"/>
              <a:ext cx="1546462" cy="5894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7870" y="3192527"/>
            <a:ext cx="4930721" cy="34865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2152" y="4244400"/>
            <a:ext cx="7434145" cy="13497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17622" y="5058156"/>
            <a:ext cx="8303369" cy="546069"/>
            <a:chOff x="3417622" y="5058156"/>
            <a:chExt cx="8303369" cy="546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417622" y="5058156"/>
              <a:ext cx="8303369" cy="5460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27757" y="2087530"/>
            <a:ext cx="5436830" cy="3004262"/>
            <a:chOff x="-627757" y="2087530"/>
            <a:chExt cx="5436830" cy="30042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627757" y="2087530"/>
              <a:ext cx="5436830" cy="3004262"/>
              <a:chOff x="-627757" y="2087530"/>
              <a:chExt cx="5436830" cy="30042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627757" y="2087530"/>
                <a:ext cx="5436830" cy="300426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761" y="3188092"/>
              <a:ext cx="3933716" cy="134972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19152" y="2865736"/>
              <a:ext cx="1066307" cy="493714"/>
              <a:chOff x="519152" y="2865736"/>
              <a:chExt cx="1066307" cy="4937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519152" y="2865736"/>
                <a:ext cx="1066307" cy="493714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36735" y="1130410"/>
            <a:ext cx="2621825" cy="84260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1940" y="1071502"/>
            <a:ext cx="8812517" cy="85412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20126536" cy="2710653"/>
            <a:chOff x="-1198943" y="-124173"/>
            <a:chExt cx="20126536" cy="2710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20126536" cy="2710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45692" y="1458897"/>
            <a:ext cx="4571328" cy="6697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6213" y="2958206"/>
            <a:ext cx="18001076" cy="6403830"/>
            <a:chOff x="-136213" y="2958206"/>
            <a:chExt cx="18001076" cy="640383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40415" y="3359771"/>
              <a:ext cx="14472756" cy="6002265"/>
              <a:chOff x="3040415" y="3359771"/>
              <a:chExt cx="14472756" cy="600226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3040415" y="3359771"/>
                <a:ext cx="9385183" cy="6002265"/>
                <a:chOff x="3040415" y="3359771"/>
                <a:chExt cx="9385183" cy="6002265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3040415" y="3359771"/>
                  <a:ext cx="4222773" cy="6002265"/>
                  <a:chOff x="3040415" y="3359771"/>
                  <a:chExt cx="4222773" cy="6002265"/>
                </a:xfrm>
              </p:grpSpPr>
              <p:grpSp>
                <p:nvGrpSpPr>
                  <p:cNvPr id="1006" name="그룹 1006"/>
                  <p:cNvGrpSpPr/>
                  <p:nvPr/>
                </p:nvGrpSpPr>
                <p:grpSpPr>
                  <a:xfrm>
                    <a:off x="94645" y="6321196"/>
                    <a:ext cx="5986609" cy="95069"/>
                    <a:chOff x="94645" y="6321196"/>
                    <a:chExt cx="5986609" cy="95069"/>
                  </a:xfrm>
                </p:grpSpPr>
                <p:pic>
                  <p:nvPicPr>
                    <p:cNvPr id="11" name="Object 10"/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 rot="5400000">
                      <a:off x="94645" y="6321196"/>
                      <a:ext cx="5986609" cy="9506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7" name="그룹 1007"/>
                  <p:cNvGrpSpPr/>
                  <p:nvPr/>
                </p:nvGrpSpPr>
                <p:grpSpPr>
                  <a:xfrm>
                    <a:off x="1091875" y="6305540"/>
                    <a:ext cx="5986609" cy="95069"/>
                    <a:chOff x="1091875" y="6305540"/>
                    <a:chExt cx="5986609" cy="95069"/>
                  </a:xfrm>
                </p:grpSpPr>
                <p:pic>
                  <p:nvPicPr>
                    <p:cNvPr id="14" name="Object 13"/>
                    <p:cNvPicPr>
                      <a:picLocks noChangeAspect="1"/>
                    </p:cNvPicPr>
                    <p:nvPr/>
                  </p:nvPicPr>
                  <p:blipFill>
                    <a:blip r:embed="rId5" cstate="print"/>
                    <a:stretch>
                      <a:fillRect/>
                    </a:stretch>
                  </p:blipFill>
                  <p:spPr>
                    <a:xfrm rot="5400000">
                      <a:off x="1091875" y="6305540"/>
                      <a:ext cx="5986609" cy="9506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8" name="그룹 1008"/>
                  <p:cNvGrpSpPr/>
                  <p:nvPr/>
                </p:nvGrpSpPr>
                <p:grpSpPr>
                  <a:xfrm>
                    <a:off x="2151726" y="6321196"/>
                    <a:ext cx="5986609" cy="95069"/>
                    <a:chOff x="2151726" y="6321196"/>
                    <a:chExt cx="5986609" cy="95069"/>
                  </a:xfrm>
                </p:grpSpPr>
                <p:pic>
                  <p:nvPicPr>
                    <p:cNvPr id="17" name="Object 16"/>
                    <p:cNvPicPr>
                      <a:picLocks noChangeAspect="1"/>
                    </p:cNvPicPr>
                    <p:nvPr/>
                  </p:nvPicPr>
                  <p:blipFill>
                    <a:blip r:embed="rId6" cstate="print"/>
                    <a:stretch>
                      <a:fillRect/>
                    </a:stretch>
                  </p:blipFill>
                  <p:spPr>
                    <a:xfrm rot="5400000">
                      <a:off x="2151726" y="6321196"/>
                      <a:ext cx="5986609" cy="9506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3186130" y="6321196"/>
                    <a:ext cx="5986609" cy="95069"/>
                    <a:chOff x="3186130" y="6321196"/>
                    <a:chExt cx="5986609" cy="95069"/>
                  </a:xfrm>
                </p:grpSpPr>
                <p:pic>
                  <p:nvPicPr>
                    <p:cNvPr id="20" name="Object 19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 rot="5400000">
                      <a:off x="3186130" y="6321196"/>
                      <a:ext cx="5986609" cy="9506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4222349" y="6321196"/>
                    <a:ext cx="5986609" cy="95069"/>
                    <a:chOff x="4222349" y="6321196"/>
                    <a:chExt cx="5986609" cy="95069"/>
                  </a:xfrm>
                </p:grpSpPr>
                <p:pic>
                  <p:nvPicPr>
                    <p:cNvPr id="23" name="Object 22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 rot="5400000">
                      <a:off x="4222349" y="6321196"/>
                      <a:ext cx="5986609" cy="95069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8202825" y="3359771"/>
                  <a:ext cx="4222773" cy="6002265"/>
                  <a:chOff x="8202825" y="3359771"/>
                  <a:chExt cx="4222773" cy="6002265"/>
                </a:xfrm>
              </p:grpSpPr>
              <p:grpSp>
                <p:nvGrpSpPr>
                  <p:cNvPr id="1012" name="그룹 1012"/>
                  <p:cNvGrpSpPr/>
                  <p:nvPr/>
                </p:nvGrpSpPr>
                <p:grpSpPr>
                  <a:xfrm>
                    <a:off x="5257055" y="6321196"/>
                    <a:ext cx="5986609" cy="95069"/>
                    <a:chOff x="5257055" y="6321196"/>
                    <a:chExt cx="5986609" cy="95069"/>
                  </a:xfrm>
                </p:grpSpPr>
                <p:pic>
                  <p:nvPicPr>
                    <p:cNvPr id="28" name="Object 27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 rot="5400000">
                      <a:off x="5257055" y="6321196"/>
                      <a:ext cx="5986609" cy="9506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3" name="그룹 1013"/>
                  <p:cNvGrpSpPr/>
                  <p:nvPr/>
                </p:nvGrpSpPr>
                <p:grpSpPr>
                  <a:xfrm>
                    <a:off x="6254285" y="6305540"/>
                    <a:ext cx="5986609" cy="95069"/>
                    <a:chOff x="6254285" y="6305540"/>
                    <a:chExt cx="5986609" cy="95069"/>
                  </a:xfrm>
                </p:grpSpPr>
                <p:pic>
                  <p:nvPicPr>
                    <p:cNvPr id="31" name="Object 30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 rot="5400000">
                      <a:off x="6254285" y="6305540"/>
                      <a:ext cx="5986609" cy="9506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7314136" y="6321196"/>
                    <a:ext cx="5986609" cy="95069"/>
                    <a:chOff x="7314136" y="6321196"/>
                    <a:chExt cx="5986609" cy="95069"/>
                  </a:xfrm>
                </p:grpSpPr>
                <p:pic>
                  <p:nvPicPr>
                    <p:cNvPr id="34" name="Object 33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 rot="5400000">
                      <a:off x="7314136" y="6321196"/>
                      <a:ext cx="5986609" cy="9506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5" name="그룹 1015"/>
                  <p:cNvGrpSpPr/>
                  <p:nvPr/>
                </p:nvGrpSpPr>
                <p:grpSpPr>
                  <a:xfrm>
                    <a:off x="8348540" y="6321196"/>
                    <a:ext cx="5986609" cy="95069"/>
                    <a:chOff x="8348540" y="6321196"/>
                    <a:chExt cx="5986609" cy="95069"/>
                  </a:xfrm>
                </p:grpSpPr>
                <p:pic>
                  <p:nvPicPr>
                    <p:cNvPr id="37" name="Object 36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 rot="5400000">
                      <a:off x="8348540" y="6321196"/>
                      <a:ext cx="5986609" cy="9506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6" name="그룹 1016"/>
                  <p:cNvGrpSpPr/>
                  <p:nvPr/>
                </p:nvGrpSpPr>
                <p:grpSpPr>
                  <a:xfrm>
                    <a:off x="9384759" y="6321196"/>
                    <a:ext cx="5986609" cy="95069"/>
                    <a:chOff x="9384759" y="6321196"/>
                    <a:chExt cx="5986609" cy="95069"/>
                  </a:xfrm>
                </p:grpSpPr>
                <p:pic>
                  <p:nvPicPr>
                    <p:cNvPr id="40" name="Object 3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 rot="5400000">
                      <a:off x="9384759" y="6321196"/>
                      <a:ext cx="5986609" cy="95069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13290397" y="3359771"/>
                <a:ext cx="4222773" cy="6002265"/>
                <a:chOff x="13290397" y="3359771"/>
                <a:chExt cx="4222773" cy="6002265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10344628" y="6321196"/>
                  <a:ext cx="5986609" cy="95069"/>
                  <a:chOff x="10344628" y="6321196"/>
                  <a:chExt cx="5986609" cy="95069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5400000">
                    <a:off x="10344628" y="6321196"/>
                    <a:ext cx="5986609" cy="9506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11341857" y="6305540"/>
                  <a:ext cx="5986609" cy="95069"/>
                  <a:chOff x="11341857" y="6305540"/>
                  <a:chExt cx="5986609" cy="95069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5400000">
                    <a:off x="11341857" y="6305540"/>
                    <a:ext cx="5986609" cy="9506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0" name="그룹 1020"/>
                <p:cNvGrpSpPr/>
                <p:nvPr/>
              </p:nvGrpSpPr>
              <p:grpSpPr>
                <a:xfrm>
                  <a:off x="12401708" y="6321196"/>
                  <a:ext cx="5986609" cy="95069"/>
                  <a:chOff x="12401708" y="6321196"/>
                  <a:chExt cx="5986609" cy="95069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5400000">
                    <a:off x="12401708" y="6321196"/>
                    <a:ext cx="5986609" cy="9506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13436112" y="6321196"/>
                  <a:ext cx="5986609" cy="95069"/>
                  <a:chOff x="13436112" y="6321196"/>
                  <a:chExt cx="5986609" cy="95069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 rot="5400000">
                    <a:off x="13436112" y="6321196"/>
                    <a:ext cx="5986609" cy="9506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14472331" y="6321196"/>
                  <a:ext cx="5986609" cy="95069"/>
                  <a:chOff x="14472331" y="6321196"/>
                  <a:chExt cx="5986609" cy="95069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 rot="5400000">
                    <a:off x="14472331" y="6321196"/>
                    <a:ext cx="5986609" cy="95069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86661" y="3656586"/>
              <a:ext cx="3237992" cy="5434954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2631087" y="2958206"/>
              <a:ext cx="15233776" cy="422754"/>
              <a:chOff x="2631087" y="2958206"/>
              <a:chExt cx="15233776" cy="422754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588231" y="2931006"/>
                <a:ext cx="806624" cy="541586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624993" y="2931007"/>
                <a:ext cx="806624" cy="541586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855602" y="2915350"/>
                <a:ext cx="607976" cy="541586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724345" y="2915350"/>
                <a:ext cx="806614" cy="541586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766316" y="2915350"/>
                <a:ext cx="816148" cy="541586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803469" y="2915350"/>
                <a:ext cx="816148" cy="541586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817088" y="2931007"/>
                <a:ext cx="816138" cy="541586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806850" y="2931007"/>
                <a:ext cx="806624" cy="541586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895802" y="2924874"/>
                <a:ext cx="895405" cy="541586"/>
              </a:xfrm>
              <a:prstGeom prst="rect">
                <a:avLst/>
              </a:prstGeom>
            </p:spPr>
          </p:pic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922183" y="2915350"/>
                <a:ext cx="885881" cy="541586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2929421" y="2915350"/>
                <a:ext cx="776043" cy="541586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917612" y="2931007"/>
                <a:ext cx="885881" cy="541586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962183" y="2915350"/>
                <a:ext cx="895405" cy="541586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988564" y="2915350"/>
                <a:ext cx="885881" cy="541586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6967897" y="2936540"/>
                <a:ext cx="895405" cy="541586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3040415" y="3628753"/>
              <a:ext cx="2127858" cy="679368"/>
              <a:chOff x="3040415" y="3628753"/>
              <a:chExt cx="2127858" cy="679368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3040415" y="3628753"/>
                <a:ext cx="2127858" cy="679368"/>
                <a:chOff x="3040415" y="3628753"/>
                <a:chExt cx="2127858" cy="679368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10800000">
                  <a:off x="3040415" y="3628753"/>
                  <a:ext cx="2127858" cy="679368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3150338" y="3614075"/>
                <a:ext cx="1871017" cy="52037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5043029" y="4344912"/>
              <a:ext cx="2082192" cy="679368"/>
              <a:chOff x="5043029" y="4344912"/>
              <a:chExt cx="2082192" cy="679368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43029" y="4344912"/>
                <a:ext cx="2082192" cy="679368"/>
                <a:chOff x="5043029" y="4344912"/>
                <a:chExt cx="2082192" cy="679368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 rot="10800000">
                  <a:off x="5043029" y="4344912"/>
                  <a:ext cx="2082192" cy="679368"/>
                </a:xfrm>
                <a:prstGeom prst="rect">
                  <a:avLst/>
                </a:prstGeom>
              </p:spPr>
            </p:pic>
          </p:grpSp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383999" y="4348963"/>
                <a:ext cx="1198859" cy="55653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6112696" y="5193151"/>
              <a:ext cx="2082192" cy="679368"/>
              <a:chOff x="6112696" y="5193151"/>
              <a:chExt cx="2082192" cy="679368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6112696" y="5193151"/>
                <a:ext cx="2082192" cy="679368"/>
                <a:chOff x="6112696" y="5193151"/>
                <a:chExt cx="2082192" cy="679368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 rot="10800000">
                  <a:off x="6112696" y="5193151"/>
                  <a:ext cx="2082192" cy="679368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6171996" y="5146820"/>
                <a:ext cx="1900145" cy="556536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7109569" y="6005563"/>
              <a:ext cx="2183562" cy="679368"/>
              <a:chOff x="7109569" y="6005563"/>
              <a:chExt cx="2183562" cy="679368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7210939" y="6005563"/>
                <a:ext cx="2082192" cy="679368"/>
                <a:chOff x="7210939" y="6005563"/>
                <a:chExt cx="2082192" cy="679368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 rot="10800000">
                  <a:off x="7210939" y="6005563"/>
                  <a:ext cx="2082192" cy="679368"/>
                </a:xfrm>
                <a:prstGeom prst="rect">
                  <a:avLst/>
                </a:prstGeom>
              </p:spPr>
            </p:pic>
          </p:grpSp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7070903" y="6013170"/>
                <a:ext cx="2133929" cy="466596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8274474" y="6866067"/>
              <a:ext cx="7085580" cy="679368"/>
              <a:chOff x="8274474" y="6866067"/>
              <a:chExt cx="7085580" cy="679368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274474" y="6866067"/>
                <a:ext cx="7085580" cy="679368"/>
                <a:chOff x="8274474" y="6866067"/>
                <a:chExt cx="7085580" cy="679368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 rot="10800000">
                  <a:off x="8274474" y="6866067"/>
                  <a:ext cx="7085580" cy="679368"/>
                </a:xfrm>
                <a:prstGeom prst="rect">
                  <a:avLst/>
                </a:prstGeom>
              </p:spPr>
            </p:pic>
          </p:grpSp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0858280" y="6819735"/>
                <a:ext cx="1658383" cy="556536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2403816" y="7632636"/>
              <a:ext cx="3976517" cy="679368"/>
              <a:chOff x="12403816" y="7632636"/>
              <a:chExt cx="3976517" cy="679368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12403816" y="7632636"/>
                <a:ext cx="3976517" cy="679368"/>
                <a:chOff x="12403816" y="7632636"/>
                <a:chExt cx="3976517" cy="679368"/>
              </a:xfrm>
            </p:grpSpPr>
            <p:pic>
              <p:nvPicPr>
                <p:cNvPr id="112" name="Object 111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 rot="10800000">
                  <a:off x="12403816" y="7632636"/>
                  <a:ext cx="3976517" cy="679368"/>
                </a:xfrm>
                <a:prstGeom prst="rect">
                  <a:avLst/>
                </a:prstGeom>
              </p:spPr>
            </p:pic>
          </p:grpSp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3182601" y="7652319"/>
                <a:ext cx="2277355" cy="556536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5401859" y="8392751"/>
              <a:ext cx="2082192" cy="679368"/>
              <a:chOff x="15401859" y="8392751"/>
              <a:chExt cx="2082192" cy="679368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15401859" y="8392751"/>
                <a:ext cx="2082192" cy="679368"/>
                <a:chOff x="15401859" y="8392751"/>
                <a:chExt cx="2082192" cy="679368"/>
              </a:xfrm>
            </p:grpSpPr>
            <p:pic>
              <p:nvPicPr>
                <p:cNvPr id="118" name="Object 117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 rot="10800000">
                  <a:off x="15401859" y="8392751"/>
                  <a:ext cx="2082192" cy="679368"/>
                </a:xfrm>
                <a:prstGeom prst="rect">
                  <a:avLst/>
                </a:prstGeom>
              </p:spPr>
            </p:pic>
          </p:grpSp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5650422" y="8365465"/>
                <a:ext cx="1324269" cy="556536"/>
              </a:xfrm>
              <a:prstGeom prst="rect">
                <a:avLst/>
              </a:prstGeom>
            </p:spPr>
          </p:pic>
        </p:grpSp>
      </p:grpSp>
      <p:grpSp>
        <p:nvGrpSpPr>
          <p:cNvPr id="1038" name="그룹 1038"/>
          <p:cNvGrpSpPr/>
          <p:nvPr/>
        </p:nvGrpSpPr>
        <p:grpSpPr>
          <a:xfrm>
            <a:off x="-1885323" y="703306"/>
            <a:ext cx="7375997" cy="1627370"/>
            <a:chOff x="-1885323" y="703306"/>
            <a:chExt cx="7375997" cy="1627370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-1885323" y="703306"/>
              <a:ext cx="7375997" cy="1627370"/>
              <a:chOff x="-1885323" y="703306"/>
              <a:chExt cx="7375997" cy="1627370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-1885323" y="703306"/>
                <a:ext cx="7375997" cy="1627370"/>
              </a:xfrm>
              <a:prstGeom prst="rect">
                <a:avLst/>
              </a:prstGeom>
            </p:spPr>
          </p:pic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-652787" y="1034814"/>
              <a:ext cx="4603099" cy="1208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2023-03-16T06:54:31Z</dcterms:created>
  <dcterms:modified xsi:type="dcterms:W3CDTF">2023-03-16T06:54:31Z</dcterms:modified>
</cp:coreProperties>
</file>